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6"/>
  </p:notesMasterIdLst>
  <p:sldIdLst>
    <p:sldId id="256" r:id="rId2"/>
    <p:sldId id="351" r:id="rId3"/>
    <p:sldId id="377" r:id="rId4"/>
    <p:sldId id="379" r:id="rId5"/>
    <p:sldId id="380" r:id="rId6"/>
    <p:sldId id="381" r:id="rId7"/>
    <p:sldId id="382" r:id="rId8"/>
    <p:sldId id="383" r:id="rId9"/>
    <p:sldId id="384" r:id="rId10"/>
    <p:sldId id="385" r:id="rId11"/>
    <p:sldId id="386" r:id="rId12"/>
    <p:sldId id="387" r:id="rId13"/>
    <p:sldId id="392" r:id="rId14"/>
    <p:sldId id="393" r:id="rId15"/>
  </p:sldIdLst>
  <p:sldSz cx="9144000" cy="5143500" type="screen16x9"/>
  <p:notesSz cx="6797675" cy="9928225"/>
  <p:embeddedFontLst>
    <p:embeddedFont>
      <p:font typeface="Cabin Sketch" panose="020B0604020202020204" charset="0"/>
      <p:regular r:id="rId17"/>
      <p:bold r:id="rId18"/>
    </p:embeddedFont>
    <p:embeddedFont>
      <p:font typeface="Patrick Hand" panose="00000500000000000000" pitchFamily="2" charset="0"/>
      <p:regular r:id="rId19"/>
    </p:embeddedFont>
    <p:embeddedFont>
      <p:font typeface="Poppins Light" panose="000004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D74842-7560-4EB6-8AF3-B761BD2F0CBA}">
  <a:tblStyle styleId="{7CD74842-7560-4EB6-8AF3-B761BD2F0C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28879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8b3719354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8b37193542_0_8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860025" y="3912900"/>
            <a:ext cx="7283884" cy="1230618"/>
          </a:xfrm>
          <a:custGeom>
            <a:avLst/>
            <a:gdLst/>
            <a:ahLst/>
            <a:cxnLst/>
            <a:rect l="l" t="t" r="r" b="b"/>
            <a:pathLst>
              <a:path w="129451" h="32597" extrusionOk="0">
                <a:moveTo>
                  <a:pt x="124299" y="0"/>
                </a:moveTo>
                <a:cubicBezTo>
                  <a:pt x="114383" y="0"/>
                  <a:pt x="105380" y="3761"/>
                  <a:pt x="99313" y="3761"/>
                </a:cubicBezTo>
                <a:cubicBezTo>
                  <a:pt x="98215" y="3761"/>
                  <a:pt x="97214" y="3638"/>
                  <a:pt x="96320" y="3347"/>
                </a:cubicBezTo>
                <a:cubicBezTo>
                  <a:pt x="92990" y="2269"/>
                  <a:pt x="90357" y="2158"/>
                  <a:pt x="87783" y="2158"/>
                </a:cubicBezTo>
                <a:cubicBezTo>
                  <a:pt x="87116" y="2158"/>
                  <a:pt x="86453" y="2166"/>
                  <a:pt x="85783" y="2166"/>
                </a:cubicBezTo>
                <a:cubicBezTo>
                  <a:pt x="83387" y="2166"/>
                  <a:pt x="80899" y="2070"/>
                  <a:pt x="77814" y="1199"/>
                </a:cubicBezTo>
                <a:cubicBezTo>
                  <a:pt x="75060" y="408"/>
                  <a:pt x="72628" y="83"/>
                  <a:pt x="70423" y="83"/>
                </a:cubicBezTo>
                <a:cubicBezTo>
                  <a:pt x="60378" y="83"/>
                  <a:pt x="55051" y="6819"/>
                  <a:pt x="45442" y="6819"/>
                </a:cubicBezTo>
                <a:cubicBezTo>
                  <a:pt x="43982" y="6819"/>
                  <a:pt x="42422" y="6663"/>
                  <a:pt x="40733" y="6305"/>
                </a:cubicBezTo>
                <a:cubicBezTo>
                  <a:pt x="37210" y="5551"/>
                  <a:pt x="34230" y="5157"/>
                  <a:pt x="31699" y="5157"/>
                </a:cubicBezTo>
                <a:cubicBezTo>
                  <a:pt x="28485" y="5157"/>
                  <a:pt x="25993" y="5792"/>
                  <a:pt x="24029" y="7136"/>
                </a:cubicBezTo>
                <a:cubicBezTo>
                  <a:pt x="23382" y="7598"/>
                  <a:pt x="22527" y="7691"/>
                  <a:pt x="21949" y="8199"/>
                </a:cubicBezTo>
                <a:cubicBezTo>
                  <a:pt x="20147" y="9816"/>
                  <a:pt x="19131" y="12312"/>
                  <a:pt x="18715" y="14645"/>
                </a:cubicBezTo>
                <a:cubicBezTo>
                  <a:pt x="18325" y="17070"/>
                  <a:pt x="16191" y="18804"/>
                  <a:pt x="13757" y="18804"/>
                </a:cubicBezTo>
                <a:cubicBezTo>
                  <a:pt x="13593" y="18804"/>
                  <a:pt x="13428" y="18797"/>
                  <a:pt x="13262" y="18781"/>
                </a:cubicBezTo>
                <a:cubicBezTo>
                  <a:pt x="12087" y="18665"/>
                  <a:pt x="10945" y="18596"/>
                  <a:pt x="9855" y="18596"/>
                </a:cubicBezTo>
                <a:cubicBezTo>
                  <a:pt x="4219" y="18596"/>
                  <a:pt x="1" y="20420"/>
                  <a:pt x="1" y="26867"/>
                </a:cubicBezTo>
                <a:cubicBezTo>
                  <a:pt x="1" y="28992"/>
                  <a:pt x="347" y="30933"/>
                  <a:pt x="1017" y="32597"/>
                </a:cubicBezTo>
                <a:lnTo>
                  <a:pt x="129451" y="32597"/>
                </a:lnTo>
                <a:lnTo>
                  <a:pt x="129451" y="367"/>
                </a:lnTo>
                <a:cubicBezTo>
                  <a:pt x="127713" y="110"/>
                  <a:pt x="125993" y="0"/>
                  <a:pt x="1242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/>
          <p:nvPr/>
        </p:nvSpPr>
        <p:spPr>
          <a:xfrm>
            <a:off x="1860025" y="4216575"/>
            <a:ext cx="3292737" cy="409108"/>
          </a:xfrm>
          <a:custGeom>
            <a:avLst/>
            <a:gdLst/>
            <a:ahLst/>
            <a:cxnLst/>
            <a:rect l="l" t="t" r="r" b="b"/>
            <a:pathLst>
              <a:path w="92240" h="25852" extrusionOk="0">
                <a:moveTo>
                  <a:pt x="47662" y="0"/>
                </a:moveTo>
                <a:cubicBezTo>
                  <a:pt x="46167" y="0"/>
                  <a:pt x="44671" y="161"/>
                  <a:pt x="43176" y="500"/>
                </a:cubicBezTo>
                <a:cubicBezTo>
                  <a:pt x="33014" y="2704"/>
                  <a:pt x="23443" y="10608"/>
                  <a:pt x="13388" y="13861"/>
                </a:cubicBezTo>
                <a:cubicBezTo>
                  <a:pt x="2984" y="17221"/>
                  <a:pt x="0" y="25851"/>
                  <a:pt x="0" y="25851"/>
                </a:cubicBezTo>
                <a:lnTo>
                  <a:pt x="92239" y="25851"/>
                </a:lnTo>
                <a:cubicBezTo>
                  <a:pt x="92239" y="25851"/>
                  <a:pt x="78340" y="10366"/>
                  <a:pt x="66699" y="5661"/>
                </a:cubicBezTo>
                <a:cubicBezTo>
                  <a:pt x="63769" y="4478"/>
                  <a:pt x="56940" y="1790"/>
                  <a:pt x="54225" y="984"/>
                </a:cubicBezTo>
                <a:cubicBezTo>
                  <a:pt x="52037" y="345"/>
                  <a:pt x="49850" y="0"/>
                  <a:pt x="476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p2"/>
          <p:cNvSpPr/>
          <p:nvPr/>
        </p:nvSpPr>
        <p:spPr>
          <a:xfrm flipH="1">
            <a:off x="941" y="4309775"/>
            <a:ext cx="7642384" cy="833592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" name="Google Shape;12;p2"/>
          <p:cNvGrpSpPr/>
          <p:nvPr/>
        </p:nvGrpSpPr>
        <p:grpSpPr>
          <a:xfrm>
            <a:off x="456506" y="4454146"/>
            <a:ext cx="1639143" cy="689390"/>
            <a:chOff x="456506" y="4454146"/>
            <a:chExt cx="1639143" cy="689390"/>
          </a:xfrm>
        </p:grpSpPr>
        <p:sp>
          <p:nvSpPr>
            <p:cNvPr id="13" name="Google Shape;13;p2"/>
            <p:cNvSpPr/>
            <p:nvPr/>
          </p:nvSpPr>
          <p:spPr>
            <a:xfrm>
              <a:off x="1789865" y="4904274"/>
              <a:ext cx="57843" cy="162595"/>
            </a:xfrm>
            <a:custGeom>
              <a:avLst/>
              <a:gdLst/>
              <a:ahLst/>
              <a:cxnLst/>
              <a:rect l="l" t="t" r="r" b="b"/>
              <a:pathLst>
                <a:path w="3905" h="10975" extrusionOk="0">
                  <a:moveTo>
                    <a:pt x="1068" y="1"/>
                  </a:moveTo>
                  <a:cubicBezTo>
                    <a:pt x="420" y="1"/>
                    <a:pt x="30" y="996"/>
                    <a:pt x="30" y="1748"/>
                  </a:cubicBezTo>
                  <a:cubicBezTo>
                    <a:pt x="1" y="5119"/>
                    <a:pt x="1243" y="8461"/>
                    <a:pt x="3490" y="10974"/>
                  </a:cubicBezTo>
                  <a:lnTo>
                    <a:pt x="3816" y="10265"/>
                  </a:lnTo>
                  <a:cubicBezTo>
                    <a:pt x="3904" y="7101"/>
                    <a:pt x="3283" y="3877"/>
                    <a:pt x="2012" y="920"/>
                  </a:cubicBezTo>
                  <a:cubicBezTo>
                    <a:pt x="1864" y="565"/>
                    <a:pt x="1657" y="151"/>
                    <a:pt x="1272" y="33"/>
                  </a:cubicBezTo>
                  <a:cubicBezTo>
                    <a:pt x="1202" y="11"/>
                    <a:pt x="1133" y="1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31917" y="4873710"/>
              <a:ext cx="145444" cy="201040"/>
            </a:xfrm>
            <a:custGeom>
              <a:avLst/>
              <a:gdLst/>
              <a:ahLst/>
              <a:cxnLst/>
              <a:rect l="l" t="t" r="r" b="b"/>
              <a:pathLst>
                <a:path w="9819" h="13570" extrusionOk="0">
                  <a:moveTo>
                    <a:pt x="7836" y="0"/>
                  </a:moveTo>
                  <a:cubicBezTo>
                    <a:pt x="7727" y="0"/>
                    <a:pt x="7619" y="8"/>
                    <a:pt x="7512" y="26"/>
                  </a:cubicBezTo>
                  <a:cubicBezTo>
                    <a:pt x="6566" y="174"/>
                    <a:pt x="5826" y="824"/>
                    <a:pt x="5176" y="1475"/>
                  </a:cubicBezTo>
                  <a:cubicBezTo>
                    <a:pt x="2041" y="4609"/>
                    <a:pt x="149" y="8986"/>
                    <a:pt x="1" y="13422"/>
                  </a:cubicBezTo>
                  <a:lnTo>
                    <a:pt x="60" y="13570"/>
                  </a:lnTo>
                  <a:cubicBezTo>
                    <a:pt x="3727" y="10731"/>
                    <a:pt x="6832" y="7123"/>
                    <a:pt x="9168" y="3131"/>
                  </a:cubicBezTo>
                  <a:cubicBezTo>
                    <a:pt x="9493" y="2598"/>
                    <a:pt x="9819" y="1918"/>
                    <a:pt x="9671" y="1297"/>
                  </a:cubicBezTo>
                  <a:cubicBezTo>
                    <a:pt x="9514" y="487"/>
                    <a:pt x="8664" y="0"/>
                    <a:pt x="7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0355" y="4785159"/>
              <a:ext cx="185749" cy="293530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66886" y="4683497"/>
              <a:ext cx="251457" cy="385116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64054" y="4764684"/>
              <a:ext cx="163693" cy="319263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14160" y="4867739"/>
              <a:ext cx="99807" cy="205040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1172920" y="4592234"/>
              <a:ext cx="252305" cy="398687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1400804" y="4454146"/>
              <a:ext cx="341557" cy="523084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1388026" y="4564423"/>
              <a:ext cx="222346" cy="433640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1270904" y="4704402"/>
              <a:ext cx="135569" cy="278495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56506" y="4894466"/>
              <a:ext cx="1638722" cy="249070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409652" y="4893874"/>
              <a:ext cx="685996" cy="249233"/>
            </a:xfrm>
            <a:custGeom>
              <a:avLst/>
              <a:gdLst/>
              <a:ahLst/>
              <a:cxnLst/>
              <a:rect l="l" t="t" r="r" b="b"/>
              <a:pathLst>
                <a:path w="46312" h="16823" extrusionOk="0">
                  <a:moveTo>
                    <a:pt x="1514" y="1"/>
                  </a:moveTo>
                  <a:cubicBezTo>
                    <a:pt x="1008" y="1"/>
                    <a:pt x="499" y="33"/>
                    <a:pt x="1" y="84"/>
                  </a:cubicBezTo>
                  <a:cubicBezTo>
                    <a:pt x="4437" y="1770"/>
                    <a:pt x="8222" y="5171"/>
                    <a:pt x="10233" y="9518"/>
                  </a:cubicBezTo>
                  <a:cubicBezTo>
                    <a:pt x="11077" y="9220"/>
                    <a:pt x="11962" y="9078"/>
                    <a:pt x="12847" y="9078"/>
                  </a:cubicBezTo>
                  <a:cubicBezTo>
                    <a:pt x="15651" y="9078"/>
                    <a:pt x="18456" y="10499"/>
                    <a:pt x="19962" y="12859"/>
                  </a:cubicBezTo>
                  <a:cubicBezTo>
                    <a:pt x="20647" y="12593"/>
                    <a:pt x="21378" y="12466"/>
                    <a:pt x="22112" y="12466"/>
                  </a:cubicBezTo>
                  <a:cubicBezTo>
                    <a:pt x="24070" y="12466"/>
                    <a:pt x="26046" y="13375"/>
                    <a:pt x="27208" y="14989"/>
                  </a:cubicBezTo>
                  <a:cubicBezTo>
                    <a:pt x="27681" y="15639"/>
                    <a:pt x="28065" y="16408"/>
                    <a:pt x="28804" y="16763"/>
                  </a:cubicBezTo>
                  <a:cubicBezTo>
                    <a:pt x="28834" y="16793"/>
                    <a:pt x="28923" y="16793"/>
                    <a:pt x="28952" y="16793"/>
                  </a:cubicBezTo>
                  <a:lnTo>
                    <a:pt x="46311" y="16822"/>
                  </a:lnTo>
                  <a:cubicBezTo>
                    <a:pt x="44951" y="15196"/>
                    <a:pt x="42999" y="14131"/>
                    <a:pt x="40929" y="13865"/>
                  </a:cubicBezTo>
                  <a:cubicBezTo>
                    <a:pt x="39776" y="13717"/>
                    <a:pt x="38475" y="13776"/>
                    <a:pt x="37528" y="13126"/>
                  </a:cubicBezTo>
                  <a:cubicBezTo>
                    <a:pt x="36375" y="12298"/>
                    <a:pt x="36020" y="10641"/>
                    <a:pt x="34748" y="10050"/>
                  </a:cubicBezTo>
                  <a:cubicBezTo>
                    <a:pt x="34419" y="9894"/>
                    <a:pt x="34086" y="9830"/>
                    <a:pt x="33749" y="9830"/>
                  </a:cubicBezTo>
                  <a:cubicBezTo>
                    <a:pt x="32300" y="9830"/>
                    <a:pt x="30784" y="11007"/>
                    <a:pt x="29248" y="11055"/>
                  </a:cubicBezTo>
                  <a:cubicBezTo>
                    <a:pt x="29193" y="11058"/>
                    <a:pt x="29139" y="11059"/>
                    <a:pt x="29085" y="11059"/>
                  </a:cubicBezTo>
                  <a:cubicBezTo>
                    <a:pt x="25754" y="11059"/>
                    <a:pt x="23502" y="6197"/>
                    <a:pt x="20388" y="6197"/>
                  </a:cubicBezTo>
                  <a:cubicBezTo>
                    <a:pt x="20106" y="6197"/>
                    <a:pt x="19817" y="6237"/>
                    <a:pt x="19519" y="6324"/>
                  </a:cubicBezTo>
                  <a:cubicBezTo>
                    <a:pt x="18773" y="6545"/>
                    <a:pt x="18079" y="7101"/>
                    <a:pt x="17315" y="7101"/>
                  </a:cubicBezTo>
                  <a:cubicBezTo>
                    <a:pt x="17262" y="7101"/>
                    <a:pt x="17207" y="7099"/>
                    <a:pt x="17153" y="7093"/>
                  </a:cubicBezTo>
                  <a:cubicBezTo>
                    <a:pt x="16354" y="7063"/>
                    <a:pt x="15704" y="6442"/>
                    <a:pt x="15112" y="5880"/>
                  </a:cubicBezTo>
                  <a:cubicBezTo>
                    <a:pt x="11712" y="2657"/>
                    <a:pt x="7276" y="380"/>
                    <a:pt x="2603" y="55"/>
                  </a:cubicBezTo>
                  <a:cubicBezTo>
                    <a:pt x="2244" y="17"/>
                    <a:pt x="1880" y="1"/>
                    <a:pt x="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320975" y="913051"/>
            <a:ext cx="2114646" cy="133583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2435634" y="473111"/>
            <a:ext cx="1035607" cy="65428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7;p2"/>
          <p:cNvSpPr/>
          <p:nvPr/>
        </p:nvSpPr>
        <p:spPr>
          <a:xfrm>
            <a:off x="5912926" y="913050"/>
            <a:ext cx="1781817" cy="112770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28;p2"/>
          <p:cNvSpPr/>
          <p:nvPr/>
        </p:nvSpPr>
        <p:spPr>
          <a:xfrm>
            <a:off x="7694750" y="760499"/>
            <a:ext cx="589330" cy="37233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>
            <a:off x="1091300" y="418569"/>
            <a:ext cx="4563300" cy="25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atrick Hand"/>
              <a:buNone/>
              <a:defRPr sz="6000">
                <a:solidFill>
                  <a:schemeClr val="accent2"/>
                </a:solidFill>
                <a:latin typeface="+mj-lt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5200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5200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5200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5200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5200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5200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5200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5200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9pPr>
          </a:lstStyle>
          <a:p>
            <a:endParaRPr dirty="0"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1130775" y="3061625"/>
            <a:ext cx="2775000" cy="4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latin typeface="+mn-l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pic>
        <p:nvPicPr>
          <p:cNvPr id="3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00" y="3588133"/>
            <a:ext cx="2730834" cy="64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"/>
          <p:cNvSpPr/>
          <p:nvPr/>
        </p:nvSpPr>
        <p:spPr>
          <a:xfrm>
            <a:off x="1860025" y="4608523"/>
            <a:ext cx="7283884" cy="534998"/>
          </a:xfrm>
          <a:custGeom>
            <a:avLst/>
            <a:gdLst/>
            <a:ahLst/>
            <a:cxnLst/>
            <a:rect l="l" t="t" r="r" b="b"/>
            <a:pathLst>
              <a:path w="129451" h="32597" extrusionOk="0">
                <a:moveTo>
                  <a:pt x="124299" y="0"/>
                </a:moveTo>
                <a:cubicBezTo>
                  <a:pt x="114383" y="0"/>
                  <a:pt x="105380" y="3761"/>
                  <a:pt x="99313" y="3761"/>
                </a:cubicBezTo>
                <a:cubicBezTo>
                  <a:pt x="98215" y="3761"/>
                  <a:pt x="97214" y="3638"/>
                  <a:pt x="96320" y="3347"/>
                </a:cubicBezTo>
                <a:cubicBezTo>
                  <a:pt x="92990" y="2269"/>
                  <a:pt x="90357" y="2158"/>
                  <a:pt x="87783" y="2158"/>
                </a:cubicBezTo>
                <a:cubicBezTo>
                  <a:pt x="87116" y="2158"/>
                  <a:pt x="86453" y="2166"/>
                  <a:pt x="85783" y="2166"/>
                </a:cubicBezTo>
                <a:cubicBezTo>
                  <a:pt x="83387" y="2166"/>
                  <a:pt x="80899" y="2070"/>
                  <a:pt x="77814" y="1199"/>
                </a:cubicBezTo>
                <a:cubicBezTo>
                  <a:pt x="75060" y="408"/>
                  <a:pt x="72628" y="83"/>
                  <a:pt x="70423" y="83"/>
                </a:cubicBezTo>
                <a:cubicBezTo>
                  <a:pt x="60378" y="83"/>
                  <a:pt x="55051" y="6819"/>
                  <a:pt x="45442" y="6819"/>
                </a:cubicBezTo>
                <a:cubicBezTo>
                  <a:pt x="43982" y="6819"/>
                  <a:pt x="42422" y="6663"/>
                  <a:pt x="40733" y="6305"/>
                </a:cubicBezTo>
                <a:cubicBezTo>
                  <a:pt x="37210" y="5551"/>
                  <a:pt x="34230" y="5157"/>
                  <a:pt x="31699" y="5157"/>
                </a:cubicBezTo>
                <a:cubicBezTo>
                  <a:pt x="28485" y="5157"/>
                  <a:pt x="25993" y="5792"/>
                  <a:pt x="24029" y="7136"/>
                </a:cubicBezTo>
                <a:cubicBezTo>
                  <a:pt x="23382" y="7598"/>
                  <a:pt x="22527" y="7691"/>
                  <a:pt x="21949" y="8199"/>
                </a:cubicBezTo>
                <a:cubicBezTo>
                  <a:pt x="20147" y="9816"/>
                  <a:pt x="19131" y="12312"/>
                  <a:pt x="18715" y="14645"/>
                </a:cubicBezTo>
                <a:cubicBezTo>
                  <a:pt x="18325" y="17070"/>
                  <a:pt x="16191" y="18804"/>
                  <a:pt x="13757" y="18804"/>
                </a:cubicBezTo>
                <a:cubicBezTo>
                  <a:pt x="13593" y="18804"/>
                  <a:pt x="13428" y="18797"/>
                  <a:pt x="13262" y="18781"/>
                </a:cubicBezTo>
                <a:cubicBezTo>
                  <a:pt x="12087" y="18665"/>
                  <a:pt x="10945" y="18596"/>
                  <a:pt x="9855" y="18596"/>
                </a:cubicBezTo>
                <a:cubicBezTo>
                  <a:pt x="4219" y="18596"/>
                  <a:pt x="1" y="20420"/>
                  <a:pt x="1" y="26867"/>
                </a:cubicBezTo>
                <a:cubicBezTo>
                  <a:pt x="1" y="28992"/>
                  <a:pt x="347" y="30933"/>
                  <a:pt x="1017" y="32597"/>
                </a:cubicBezTo>
                <a:lnTo>
                  <a:pt x="129451" y="32597"/>
                </a:lnTo>
                <a:lnTo>
                  <a:pt x="129451" y="367"/>
                </a:lnTo>
                <a:cubicBezTo>
                  <a:pt x="127713" y="110"/>
                  <a:pt x="125993" y="0"/>
                  <a:pt x="1242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15"/>
          <p:cNvSpPr/>
          <p:nvPr/>
        </p:nvSpPr>
        <p:spPr>
          <a:xfrm>
            <a:off x="1860025" y="4657223"/>
            <a:ext cx="3292737" cy="261170"/>
          </a:xfrm>
          <a:custGeom>
            <a:avLst/>
            <a:gdLst/>
            <a:ahLst/>
            <a:cxnLst/>
            <a:rect l="l" t="t" r="r" b="b"/>
            <a:pathLst>
              <a:path w="92240" h="25852" extrusionOk="0">
                <a:moveTo>
                  <a:pt x="47662" y="0"/>
                </a:moveTo>
                <a:cubicBezTo>
                  <a:pt x="46167" y="0"/>
                  <a:pt x="44671" y="161"/>
                  <a:pt x="43176" y="500"/>
                </a:cubicBezTo>
                <a:cubicBezTo>
                  <a:pt x="33014" y="2704"/>
                  <a:pt x="23443" y="10608"/>
                  <a:pt x="13388" y="13861"/>
                </a:cubicBezTo>
                <a:cubicBezTo>
                  <a:pt x="2984" y="17221"/>
                  <a:pt x="0" y="25851"/>
                  <a:pt x="0" y="25851"/>
                </a:cubicBezTo>
                <a:lnTo>
                  <a:pt x="92239" y="25851"/>
                </a:lnTo>
                <a:cubicBezTo>
                  <a:pt x="92239" y="25851"/>
                  <a:pt x="78340" y="10366"/>
                  <a:pt x="66699" y="5661"/>
                </a:cubicBezTo>
                <a:cubicBezTo>
                  <a:pt x="63769" y="4478"/>
                  <a:pt x="56940" y="1790"/>
                  <a:pt x="54225" y="984"/>
                </a:cubicBezTo>
                <a:cubicBezTo>
                  <a:pt x="52037" y="345"/>
                  <a:pt x="49850" y="0"/>
                  <a:pt x="476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" name="Google Shape;198;p15"/>
          <p:cNvSpPr/>
          <p:nvPr/>
        </p:nvSpPr>
        <p:spPr>
          <a:xfrm flipH="1">
            <a:off x="942" y="4781059"/>
            <a:ext cx="7642384" cy="36240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99" name="Google Shape;199;p15"/>
          <p:cNvGrpSpPr/>
          <p:nvPr/>
        </p:nvGrpSpPr>
        <p:grpSpPr>
          <a:xfrm>
            <a:off x="456492" y="4397710"/>
            <a:ext cx="1802074" cy="757915"/>
            <a:chOff x="456506" y="4454146"/>
            <a:chExt cx="1639143" cy="689390"/>
          </a:xfrm>
        </p:grpSpPr>
        <p:sp>
          <p:nvSpPr>
            <p:cNvPr id="200" name="Google Shape;200;p15"/>
            <p:cNvSpPr/>
            <p:nvPr/>
          </p:nvSpPr>
          <p:spPr>
            <a:xfrm>
              <a:off x="1789865" y="4904274"/>
              <a:ext cx="57843" cy="162595"/>
            </a:xfrm>
            <a:custGeom>
              <a:avLst/>
              <a:gdLst/>
              <a:ahLst/>
              <a:cxnLst/>
              <a:rect l="l" t="t" r="r" b="b"/>
              <a:pathLst>
                <a:path w="3905" h="10975" extrusionOk="0">
                  <a:moveTo>
                    <a:pt x="1068" y="1"/>
                  </a:moveTo>
                  <a:cubicBezTo>
                    <a:pt x="420" y="1"/>
                    <a:pt x="30" y="996"/>
                    <a:pt x="30" y="1748"/>
                  </a:cubicBezTo>
                  <a:cubicBezTo>
                    <a:pt x="1" y="5119"/>
                    <a:pt x="1243" y="8461"/>
                    <a:pt x="3490" y="10974"/>
                  </a:cubicBezTo>
                  <a:lnTo>
                    <a:pt x="3816" y="10265"/>
                  </a:lnTo>
                  <a:cubicBezTo>
                    <a:pt x="3904" y="7101"/>
                    <a:pt x="3283" y="3877"/>
                    <a:pt x="2012" y="920"/>
                  </a:cubicBezTo>
                  <a:cubicBezTo>
                    <a:pt x="1864" y="565"/>
                    <a:pt x="1657" y="151"/>
                    <a:pt x="1272" y="33"/>
                  </a:cubicBezTo>
                  <a:cubicBezTo>
                    <a:pt x="1202" y="11"/>
                    <a:pt x="1133" y="1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1831917" y="4873710"/>
              <a:ext cx="145444" cy="201040"/>
            </a:xfrm>
            <a:custGeom>
              <a:avLst/>
              <a:gdLst/>
              <a:ahLst/>
              <a:cxnLst/>
              <a:rect l="l" t="t" r="r" b="b"/>
              <a:pathLst>
                <a:path w="9819" h="13570" extrusionOk="0">
                  <a:moveTo>
                    <a:pt x="7836" y="0"/>
                  </a:moveTo>
                  <a:cubicBezTo>
                    <a:pt x="7727" y="0"/>
                    <a:pt x="7619" y="8"/>
                    <a:pt x="7512" y="26"/>
                  </a:cubicBezTo>
                  <a:cubicBezTo>
                    <a:pt x="6566" y="174"/>
                    <a:pt x="5826" y="824"/>
                    <a:pt x="5176" y="1475"/>
                  </a:cubicBezTo>
                  <a:cubicBezTo>
                    <a:pt x="2041" y="4609"/>
                    <a:pt x="149" y="8986"/>
                    <a:pt x="1" y="13422"/>
                  </a:cubicBezTo>
                  <a:lnTo>
                    <a:pt x="60" y="13570"/>
                  </a:lnTo>
                  <a:cubicBezTo>
                    <a:pt x="3727" y="10731"/>
                    <a:pt x="6832" y="7123"/>
                    <a:pt x="9168" y="3131"/>
                  </a:cubicBezTo>
                  <a:cubicBezTo>
                    <a:pt x="9493" y="2598"/>
                    <a:pt x="9819" y="1918"/>
                    <a:pt x="9671" y="1297"/>
                  </a:cubicBezTo>
                  <a:cubicBezTo>
                    <a:pt x="9514" y="487"/>
                    <a:pt x="8664" y="0"/>
                    <a:pt x="7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800355" y="4785159"/>
              <a:ext cx="185749" cy="293530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566886" y="4683497"/>
              <a:ext cx="251457" cy="385116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664054" y="4764684"/>
              <a:ext cx="163693" cy="319263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814160" y="4867739"/>
              <a:ext cx="99807" cy="205040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15"/>
            <p:cNvSpPr/>
            <p:nvPr/>
          </p:nvSpPr>
          <p:spPr>
            <a:xfrm flipH="1">
              <a:off x="1172920" y="4592234"/>
              <a:ext cx="252305" cy="398687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15"/>
            <p:cNvSpPr/>
            <p:nvPr/>
          </p:nvSpPr>
          <p:spPr>
            <a:xfrm flipH="1">
              <a:off x="1400804" y="4454146"/>
              <a:ext cx="341557" cy="523084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15"/>
            <p:cNvSpPr/>
            <p:nvPr/>
          </p:nvSpPr>
          <p:spPr>
            <a:xfrm flipH="1">
              <a:off x="1388026" y="4564423"/>
              <a:ext cx="222346" cy="433640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15"/>
            <p:cNvSpPr/>
            <p:nvPr/>
          </p:nvSpPr>
          <p:spPr>
            <a:xfrm flipH="1">
              <a:off x="1270904" y="4704402"/>
              <a:ext cx="135569" cy="278495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456506" y="4894466"/>
              <a:ext cx="1638722" cy="249070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1409652" y="4893874"/>
              <a:ext cx="685996" cy="249233"/>
            </a:xfrm>
            <a:custGeom>
              <a:avLst/>
              <a:gdLst/>
              <a:ahLst/>
              <a:cxnLst/>
              <a:rect l="l" t="t" r="r" b="b"/>
              <a:pathLst>
                <a:path w="46312" h="16823" extrusionOk="0">
                  <a:moveTo>
                    <a:pt x="1514" y="1"/>
                  </a:moveTo>
                  <a:cubicBezTo>
                    <a:pt x="1008" y="1"/>
                    <a:pt x="499" y="33"/>
                    <a:pt x="1" y="84"/>
                  </a:cubicBezTo>
                  <a:cubicBezTo>
                    <a:pt x="4437" y="1770"/>
                    <a:pt x="8222" y="5171"/>
                    <a:pt x="10233" y="9518"/>
                  </a:cubicBezTo>
                  <a:cubicBezTo>
                    <a:pt x="11077" y="9220"/>
                    <a:pt x="11962" y="9078"/>
                    <a:pt x="12847" y="9078"/>
                  </a:cubicBezTo>
                  <a:cubicBezTo>
                    <a:pt x="15651" y="9078"/>
                    <a:pt x="18456" y="10499"/>
                    <a:pt x="19962" y="12859"/>
                  </a:cubicBezTo>
                  <a:cubicBezTo>
                    <a:pt x="20647" y="12593"/>
                    <a:pt x="21378" y="12466"/>
                    <a:pt x="22112" y="12466"/>
                  </a:cubicBezTo>
                  <a:cubicBezTo>
                    <a:pt x="24070" y="12466"/>
                    <a:pt x="26046" y="13375"/>
                    <a:pt x="27208" y="14989"/>
                  </a:cubicBezTo>
                  <a:cubicBezTo>
                    <a:pt x="27681" y="15639"/>
                    <a:pt x="28065" y="16408"/>
                    <a:pt x="28804" y="16763"/>
                  </a:cubicBezTo>
                  <a:cubicBezTo>
                    <a:pt x="28834" y="16793"/>
                    <a:pt x="28923" y="16793"/>
                    <a:pt x="28952" y="16793"/>
                  </a:cubicBezTo>
                  <a:lnTo>
                    <a:pt x="46311" y="16822"/>
                  </a:lnTo>
                  <a:cubicBezTo>
                    <a:pt x="44951" y="15196"/>
                    <a:pt x="42999" y="14131"/>
                    <a:pt x="40929" y="13865"/>
                  </a:cubicBezTo>
                  <a:cubicBezTo>
                    <a:pt x="39776" y="13717"/>
                    <a:pt x="38475" y="13776"/>
                    <a:pt x="37528" y="13126"/>
                  </a:cubicBezTo>
                  <a:cubicBezTo>
                    <a:pt x="36375" y="12298"/>
                    <a:pt x="36020" y="10641"/>
                    <a:pt x="34748" y="10050"/>
                  </a:cubicBezTo>
                  <a:cubicBezTo>
                    <a:pt x="34419" y="9894"/>
                    <a:pt x="34086" y="9830"/>
                    <a:pt x="33749" y="9830"/>
                  </a:cubicBezTo>
                  <a:cubicBezTo>
                    <a:pt x="32300" y="9830"/>
                    <a:pt x="30784" y="11007"/>
                    <a:pt x="29248" y="11055"/>
                  </a:cubicBezTo>
                  <a:cubicBezTo>
                    <a:pt x="29193" y="11058"/>
                    <a:pt x="29139" y="11059"/>
                    <a:pt x="29085" y="11059"/>
                  </a:cubicBezTo>
                  <a:cubicBezTo>
                    <a:pt x="25754" y="11059"/>
                    <a:pt x="23502" y="6197"/>
                    <a:pt x="20388" y="6197"/>
                  </a:cubicBezTo>
                  <a:cubicBezTo>
                    <a:pt x="20106" y="6197"/>
                    <a:pt x="19817" y="6237"/>
                    <a:pt x="19519" y="6324"/>
                  </a:cubicBezTo>
                  <a:cubicBezTo>
                    <a:pt x="18773" y="6545"/>
                    <a:pt x="18079" y="7101"/>
                    <a:pt x="17315" y="7101"/>
                  </a:cubicBezTo>
                  <a:cubicBezTo>
                    <a:pt x="17262" y="7101"/>
                    <a:pt x="17207" y="7099"/>
                    <a:pt x="17153" y="7093"/>
                  </a:cubicBezTo>
                  <a:cubicBezTo>
                    <a:pt x="16354" y="7063"/>
                    <a:pt x="15704" y="6442"/>
                    <a:pt x="15112" y="5880"/>
                  </a:cubicBezTo>
                  <a:cubicBezTo>
                    <a:pt x="11712" y="2657"/>
                    <a:pt x="7276" y="380"/>
                    <a:pt x="2603" y="55"/>
                  </a:cubicBezTo>
                  <a:cubicBezTo>
                    <a:pt x="2244" y="17"/>
                    <a:pt x="1880" y="1"/>
                    <a:pt x="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8">
    <p:bg>
      <p:bgPr>
        <a:solidFill>
          <a:schemeClr val="dk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21"/>
          <p:cNvGrpSpPr/>
          <p:nvPr/>
        </p:nvGrpSpPr>
        <p:grpSpPr>
          <a:xfrm>
            <a:off x="313566" y="3695318"/>
            <a:ext cx="3349475" cy="1297615"/>
            <a:chOff x="2189450" y="2220300"/>
            <a:chExt cx="3202175" cy="1240550"/>
          </a:xfrm>
        </p:grpSpPr>
        <p:sp>
          <p:nvSpPr>
            <p:cNvPr id="393" name="Google Shape;393;p2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95" name="Google Shape;395;p21"/>
          <p:cNvGrpSpPr/>
          <p:nvPr/>
        </p:nvGrpSpPr>
        <p:grpSpPr>
          <a:xfrm>
            <a:off x="2306553" y="3973883"/>
            <a:ext cx="2636030" cy="1021221"/>
            <a:chOff x="2189450" y="2220300"/>
            <a:chExt cx="3202175" cy="1240550"/>
          </a:xfrm>
        </p:grpSpPr>
        <p:sp>
          <p:nvSpPr>
            <p:cNvPr id="396" name="Google Shape;396;p2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98" name="Google Shape;398;p21"/>
          <p:cNvSpPr/>
          <p:nvPr/>
        </p:nvSpPr>
        <p:spPr>
          <a:xfrm>
            <a:off x="1116425" y="286547"/>
            <a:ext cx="1781826" cy="11255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9" name="Google Shape;399;p21"/>
          <p:cNvSpPr/>
          <p:nvPr/>
        </p:nvSpPr>
        <p:spPr>
          <a:xfrm>
            <a:off x="417059" y="433561"/>
            <a:ext cx="1035607" cy="65428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0" name="Google Shape;400;p21"/>
          <p:cNvSpPr/>
          <p:nvPr/>
        </p:nvSpPr>
        <p:spPr>
          <a:xfrm>
            <a:off x="7021900" y="243101"/>
            <a:ext cx="1281282" cy="80950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1" name="Google Shape;401;p21"/>
          <p:cNvSpPr/>
          <p:nvPr/>
        </p:nvSpPr>
        <p:spPr>
          <a:xfrm>
            <a:off x="8151912" y="1158576"/>
            <a:ext cx="544163" cy="34379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2" name="Google Shape;402;p21"/>
          <p:cNvSpPr/>
          <p:nvPr/>
        </p:nvSpPr>
        <p:spPr>
          <a:xfrm>
            <a:off x="6602950" y="1052590"/>
            <a:ext cx="376439" cy="23783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3" name="Google Shape;403;p21"/>
          <p:cNvSpPr/>
          <p:nvPr/>
        </p:nvSpPr>
        <p:spPr>
          <a:xfrm>
            <a:off x="4676248" y="4603180"/>
            <a:ext cx="4467697" cy="531730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4" name="Google Shape;404;p21"/>
          <p:cNvSpPr/>
          <p:nvPr/>
        </p:nvSpPr>
        <p:spPr>
          <a:xfrm>
            <a:off x="0" y="4042575"/>
            <a:ext cx="9143996" cy="1100928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5" name="Google Shape;405;p21"/>
          <p:cNvSpPr txBox="1">
            <a:spLocks noGrp="1"/>
          </p:cNvSpPr>
          <p:nvPr>
            <p:ph type="title"/>
          </p:nvPr>
        </p:nvSpPr>
        <p:spPr>
          <a:xfrm>
            <a:off x="1229700" y="545750"/>
            <a:ext cx="66783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3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6" name="Google Shape;406;p21"/>
          <p:cNvSpPr txBox="1">
            <a:spLocks noGrp="1"/>
          </p:cNvSpPr>
          <p:nvPr>
            <p:ph type="subTitle" idx="1"/>
          </p:nvPr>
        </p:nvSpPr>
        <p:spPr>
          <a:xfrm>
            <a:off x="788850" y="2662350"/>
            <a:ext cx="18561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2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07" name="Google Shape;407;p21"/>
          <p:cNvSpPr txBox="1">
            <a:spLocks noGrp="1"/>
          </p:cNvSpPr>
          <p:nvPr>
            <p:ph type="subTitle" idx="2"/>
          </p:nvPr>
        </p:nvSpPr>
        <p:spPr>
          <a:xfrm>
            <a:off x="788850" y="2933743"/>
            <a:ext cx="1856100" cy="12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21"/>
          <p:cNvSpPr txBox="1">
            <a:spLocks noGrp="1"/>
          </p:cNvSpPr>
          <p:nvPr>
            <p:ph type="subTitle" idx="3"/>
          </p:nvPr>
        </p:nvSpPr>
        <p:spPr>
          <a:xfrm>
            <a:off x="2696513" y="2662350"/>
            <a:ext cx="18561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2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09" name="Google Shape;409;p21"/>
          <p:cNvSpPr txBox="1">
            <a:spLocks noGrp="1"/>
          </p:cNvSpPr>
          <p:nvPr>
            <p:ph type="subTitle" idx="4"/>
          </p:nvPr>
        </p:nvSpPr>
        <p:spPr>
          <a:xfrm>
            <a:off x="2696513" y="2933750"/>
            <a:ext cx="1856100" cy="12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21"/>
          <p:cNvSpPr txBox="1">
            <a:spLocks noGrp="1"/>
          </p:cNvSpPr>
          <p:nvPr>
            <p:ph type="subTitle" idx="5"/>
          </p:nvPr>
        </p:nvSpPr>
        <p:spPr>
          <a:xfrm>
            <a:off x="4648888" y="2662350"/>
            <a:ext cx="18561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2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11" name="Google Shape;411;p21"/>
          <p:cNvSpPr txBox="1">
            <a:spLocks noGrp="1"/>
          </p:cNvSpPr>
          <p:nvPr>
            <p:ph type="subTitle" idx="6"/>
          </p:nvPr>
        </p:nvSpPr>
        <p:spPr>
          <a:xfrm>
            <a:off x="4648888" y="2933750"/>
            <a:ext cx="1856100" cy="12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21"/>
          <p:cNvSpPr txBox="1">
            <a:spLocks noGrp="1"/>
          </p:cNvSpPr>
          <p:nvPr>
            <p:ph type="subTitle" idx="7"/>
          </p:nvPr>
        </p:nvSpPr>
        <p:spPr>
          <a:xfrm>
            <a:off x="6601263" y="2662350"/>
            <a:ext cx="18561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2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13" name="Google Shape;413;p21"/>
          <p:cNvSpPr txBox="1">
            <a:spLocks noGrp="1"/>
          </p:cNvSpPr>
          <p:nvPr>
            <p:ph type="subTitle" idx="8"/>
          </p:nvPr>
        </p:nvSpPr>
        <p:spPr>
          <a:xfrm>
            <a:off x="6601263" y="2933750"/>
            <a:ext cx="1856100" cy="12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3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●"/>
              <a:defRPr>
                <a:solidFill>
                  <a:schemeClr val="l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○"/>
              <a:defRPr>
                <a:solidFill>
                  <a:schemeClr val="l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■"/>
              <a:defRPr>
                <a:solidFill>
                  <a:schemeClr val="l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●"/>
              <a:defRPr>
                <a:solidFill>
                  <a:schemeClr val="l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○"/>
              <a:defRPr>
                <a:solidFill>
                  <a:schemeClr val="l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■"/>
              <a:defRPr>
                <a:solidFill>
                  <a:schemeClr val="l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●"/>
              <a:defRPr>
                <a:solidFill>
                  <a:schemeClr val="l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○"/>
              <a:defRPr>
                <a:solidFill>
                  <a:schemeClr val="l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oppins Light"/>
              <a:buChar char="■"/>
              <a:defRPr>
                <a:solidFill>
                  <a:schemeClr val="l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1" r:id="rId2"/>
    <p:sldLayoutId id="214748366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8"/>
          <p:cNvSpPr txBox="1">
            <a:spLocks noGrp="1"/>
          </p:cNvSpPr>
          <p:nvPr>
            <p:ph type="ctrTitle"/>
          </p:nvPr>
        </p:nvSpPr>
        <p:spPr>
          <a:xfrm>
            <a:off x="0" y="377308"/>
            <a:ext cx="6682154" cy="31982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3600" dirty="0"/>
              <a:t>Обследование сельскохозяйственной деятельности личных подсобных и других индивидуальных хозяйств граждан в 2024 году</a:t>
            </a:r>
            <a:endParaRPr sz="360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888" y="141128"/>
            <a:ext cx="2813112" cy="48088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2739"/>
            <a:ext cx="7724323" cy="405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692" y="199292"/>
            <a:ext cx="8053754" cy="427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24"/>
            <a:ext cx="9143999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825" y="152400"/>
            <a:ext cx="7963267" cy="402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31324" cy="249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2911" y="0"/>
            <a:ext cx="4851089" cy="248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0304" y="2625968"/>
            <a:ext cx="5733148" cy="251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3B4AC3-6E59-BB5D-4933-345173792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73" y="173536"/>
            <a:ext cx="6447986" cy="418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53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846" y="0"/>
            <a:ext cx="7974623" cy="44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65477" cy="45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631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EB87FB-E899-4EEE-B563-CC8EE53FFA5F}"/>
              </a:ext>
            </a:extLst>
          </p:cNvPr>
          <p:cNvSpPr/>
          <p:nvPr/>
        </p:nvSpPr>
        <p:spPr>
          <a:xfrm>
            <a:off x="3429000" y="969817"/>
            <a:ext cx="5396345" cy="275705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tx2"/>
                </a:solidFill>
              </a:rPr>
              <a:t>√ Удостоверение интервьюера</a:t>
            </a:r>
          </a:p>
          <a:p>
            <a:endParaRPr lang="ru-RU" sz="1800" dirty="0">
              <a:solidFill>
                <a:schemeClr val="tx2"/>
              </a:solidFill>
            </a:endParaRPr>
          </a:p>
          <a:p>
            <a:r>
              <a:rPr lang="ru-RU" sz="1800" dirty="0">
                <a:solidFill>
                  <a:schemeClr val="tx2"/>
                </a:solidFill>
              </a:rPr>
              <a:t>√ Список хозяйств</a:t>
            </a:r>
          </a:p>
          <a:p>
            <a:endParaRPr lang="ru-RU" sz="1800" dirty="0">
              <a:solidFill>
                <a:schemeClr val="tx2"/>
              </a:solidFill>
            </a:endParaRPr>
          </a:p>
          <a:p>
            <a:r>
              <a:rPr lang="ru-RU" sz="1800" dirty="0">
                <a:solidFill>
                  <a:schemeClr val="tx2"/>
                </a:solidFill>
              </a:rPr>
              <a:t>√ Бланк формы № 2 и Указания по заполнению</a:t>
            </a:r>
          </a:p>
          <a:p>
            <a:endParaRPr lang="ru-RU" sz="1800" dirty="0">
              <a:solidFill>
                <a:schemeClr val="tx2"/>
              </a:solidFill>
            </a:endParaRPr>
          </a:p>
          <a:p>
            <a:r>
              <a:rPr lang="ru-RU" sz="1800" dirty="0">
                <a:solidFill>
                  <a:schemeClr val="tx2"/>
                </a:solidFill>
              </a:rPr>
              <a:t>√ Планшетный компьютер</a:t>
            </a:r>
          </a:p>
          <a:p>
            <a:endParaRPr lang="ru-RU" sz="1800" dirty="0">
              <a:solidFill>
                <a:schemeClr val="tx2"/>
              </a:solidFill>
            </a:endParaRPr>
          </a:p>
          <a:p>
            <a:r>
              <a:rPr lang="ru-RU" sz="1800" dirty="0">
                <a:solidFill>
                  <a:schemeClr val="tx2"/>
                </a:solidFill>
              </a:rPr>
              <a:t>√ Наборы для фиксации данных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015" y="234461"/>
            <a:ext cx="7860377" cy="414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172" y="0"/>
            <a:ext cx="8909028" cy="451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rm Production Thesis by Slidesgo">
  <a:themeElements>
    <a:clrScheme name="Simple Light">
      <a:dk1>
        <a:srgbClr val="FFF8E7"/>
      </a:dk1>
      <a:lt1>
        <a:srgbClr val="FFFFFF"/>
      </a:lt1>
      <a:dk2>
        <a:srgbClr val="84B100"/>
      </a:dk2>
      <a:lt2>
        <a:srgbClr val="52321D"/>
      </a:lt2>
      <a:accent1>
        <a:srgbClr val="FAAA17"/>
      </a:accent1>
      <a:accent2>
        <a:srgbClr val="84B100"/>
      </a:accent2>
      <a:accent3>
        <a:srgbClr val="AFD43F"/>
      </a:accent3>
      <a:accent4>
        <a:srgbClr val="E33B3A"/>
      </a:accent4>
      <a:accent5>
        <a:srgbClr val="EBC590"/>
      </a:accent5>
      <a:accent6>
        <a:srgbClr val="52321D"/>
      </a:accent6>
      <a:hlink>
        <a:srgbClr val="84B100"/>
      </a:hlink>
      <a:folHlink>
        <a:srgbClr val="0097A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13597</TotalTime>
  <Words>36</Words>
  <Application>Microsoft Office PowerPoint</Application>
  <PresentationFormat>Экран (16:9)</PresentationFormat>
  <Paragraphs>10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Cabin Sketch</vt:lpstr>
      <vt:lpstr>Poppins Light</vt:lpstr>
      <vt:lpstr>Patrick Hand</vt:lpstr>
      <vt:lpstr>Farm Production Thesis by Slidesgo</vt:lpstr>
      <vt:lpstr>Обследование сельскохозяйственной деятельности личных подсобных и других индивидуальных хозяйств граждан в 2024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PRODUCTION THESIS</dc:title>
  <dc:creator>Мария Бурлуцкая</dc:creator>
  <cp:lastModifiedBy>Москалева Екатерина Ивановна</cp:lastModifiedBy>
  <cp:revision>196</cp:revision>
  <dcterms:modified xsi:type="dcterms:W3CDTF">2024-03-26T08:55:38Z</dcterms:modified>
</cp:coreProperties>
</file>